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93" r:id="rId11"/>
    <p:sldId id="275" r:id="rId12"/>
    <p:sldId id="288" r:id="rId13"/>
    <p:sldId id="289" r:id="rId14"/>
    <p:sldId id="292" r:id="rId15"/>
    <p:sldId id="290" r:id="rId16"/>
    <p:sldId id="291" r:id="rId17"/>
    <p:sldId id="265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6"/>
    <p:restoredTop sz="93873"/>
  </p:normalViewPr>
  <p:slideViewPr>
    <p:cSldViewPr snapToGrid="0" snapToObjects="1" showGuides="1">
      <p:cViewPr>
        <p:scale>
          <a:sx n="17" d="100"/>
          <a:sy n="17" d="100"/>
        </p:scale>
        <p:origin x="4256" y="2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6" Type="http://schemas.openxmlformats.org/officeDocument/2006/relationships/image" Target="../media/image180.png"/><Relationship Id="rId7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8" b="34145"/>
          <a:stretch/>
        </p:blipFill>
        <p:spPr>
          <a:xfrm>
            <a:off x="203200" y="2053652"/>
            <a:ext cx="10058400" cy="180847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60063" y="1478699"/>
            <a:ext cx="10321363" cy="2712162"/>
            <a:chOff x="-260063" y="1478699"/>
            <a:chExt cx="10321363" cy="2712162"/>
          </a:xfrm>
        </p:grpSpPr>
        <p:sp>
          <p:nvSpPr>
            <p:cNvPr id="3" name="TextBox 2"/>
            <p:cNvSpPr txBox="1"/>
            <p:nvPr/>
          </p:nvSpPr>
          <p:spPr>
            <a:xfrm>
              <a:off x="3950907" y="3821529"/>
              <a:ext cx="28963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Actual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 rot="16200000">
              <a:off x="-1055818" y="2689952"/>
              <a:ext cx="223784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Branch length optimized </a:t>
              </a:r>
              <a:r>
                <a:rPr lang="en-US" smtClean="0">
                  <a:latin typeface="Yu Gothic" charset="-128"/>
                  <a:ea typeface="Yu Gothic" charset="-128"/>
                  <a:cs typeface="Yu Gothic" charset="-128"/>
                </a:rPr>
                <a:t>by model</a:t>
              </a:r>
              <a:endParaRPr lang="en-US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4022" y="1724920"/>
              <a:ext cx="9976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725750" y="1724920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750" y="1724920"/>
                  <a:ext cx="133555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950907" y="1478699"/>
              <a:ext cx="13355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averaged</a:t>
              </a:r>
            </a:p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560820" y="147869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820" y="1478699"/>
                  <a:ext cx="1335550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158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1962" y="1724920"/>
              <a:ext cx="13355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06306" y="1724920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06" y="1724920"/>
                  <a:ext cx="133555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629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439F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36727</TotalTime>
  <Words>537</Words>
  <Application>Microsoft Macintosh PowerPoint</Application>
  <PresentationFormat>Widescreen</PresentationFormat>
  <Paragraphs>239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143</cp:revision>
  <dcterms:created xsi:type="dcterms:W3CDTF">2017-11-03T19:06:03Z</dcterms:created>
  <dcterms:modified xsi:type="dcterms:W3CDTF">2018-01-30T19:51:25Z</dcterms:modified>
</cp:coreProperties>
</file>